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7200" dirty="0" smtClean="0"/>
              <a:t>a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Can I borrow </a:t>
            </a:r>
            <a:r>
              <a:rPr lang="en-US" sz="4800" u="sng" dirty="0" smtClean="0"/>
              <a:t>a</a:t>
            </a:r>
            <a:r>
              <a:rPr lang="en-US" sz="4800" dirty="0" smtClean="0"/>
              <a:t> pencil?</a:t>
            </a:r>
            <a:endParaRPr lang="en-US" sz="4800" dirty="0"/>
          </a:p>
        </p:txBody>
      </p:sp>
      <p:pic>
        <p:nvPicPr>
          <p:cNvPr id="4" name="~PP1340.WAV">
            <a:hlinkClick r:id="" action="ppaction://media"/>
          </p:cNvPr>
          <p:cNvPicPr>
            <a:picLocks noRot="1" noChangeAspect="1"/>
          </p:cNvPicPr>
          <p:nvPr>
            <a:wavAudioFile r:embed="rId1" name="~PP134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1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have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114800"/>
            <a:ext cx="8229600" cy="990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en-US" sz="7200" dirty="0" smtClean="0"/>
              <a:t>Do you </a:t>
            </a:r>
            <a:r>
              <a:rPr lang="en-US" sz="7200" u="sng" dirty="0" smtClean="0"/>
              <a:t>have </a:t>
            </a:r>
            <a:r>
              <a:rPr lang="en-US" sz="7200" dirty="0" smtClean="0"/>
              <a:t>your lunch?</a:t>
            </a:r>
            <a:endParaRPr lang="en-US" sz="7200" dirty="0"/>
          </a:p>
        </p:txBody>
      </p:sp>
      <p:pic>
        <p:nvPicPr>
          <p:cNvPr id="4" name="~PP2049.WAV">
            <a:hlinkClick r:id="" action="ppaction://media"/>
          </p:cNvPr>
          <p:cNvPicPr>
            <a:picLocks noRot="1" noChangeAspect="1"/>
          </p:cNvPicPr>
          <p:nvPr>
            <a:wavAudioFile r:embed="rId1" name="~PP2049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7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is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8229600" cy="1219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7200" dirty="0" smtClean="0"/>
              <a:t>She </a:t>
            </a:r>
            <a:r>
              <a:rPr lang="en-US" sz="7200" u="sng" dirty="0" smtClean="0"/>
              <a:t>is</a:t>
            </a:r>
            <a:r>
              <a:rPr lang="en-US" sz="7200" dirty="0" smtClean="0"/>
              <a:t> happy to see you.</a:t>
            </a:r>
            <a:endParaRPr lang="en-US" sz="7200" dirty="0"/>
          </a:p>
        </p:txBody>
      </p:sp>
      <p:pic>
        <p:nvPicPr>
          <p:cNvPr id="4" name="~PP3710.WAV">
            <a:hlinkClick r:id="" action="ppaction://media"/>
          </p:cNvPr>
          <p:cNvPicPr>
            <a:picLocks noRot="1" noChangeAspect="1"/>
          </p:cNvPicPr>
          <p:nvPr>
            <a:wavAudioFile r:embed="rId1" name="~PP371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6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we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1676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7200" u="sng" dirty="0" smtClean="0"/>
              <a:t>We</a:t>
            </a:r>
            <a:r>
              <a:rPr lang="en-US" sz="7200" dirty="0" smtClean="0"/>
              <a:t> like to go to a picnic.</a:t>
            </a:r>
            <a:endParaRPr lang="en-US" sz="7200" dirty="0"/>
          </a:p>
        </p:txBody>
      </p:sp>
      <p:pic>
        <p:nvPicPr>
          <p:cNvPr id="4" name="~PP588.WAV">
            <a:hlinkClick r:id="" action="ppaction://media"/>
          </p:cNvPr>
          <p:cNvPicPr>
            <a:picLocks noRot="1" noChangeAspect="1"/>
          </p:cNvPicPr>
          <p:nvPr>
            <a:wavAudioFile r:embed="rId1" name="~PP58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my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u="sng" dirty="0" smtClean="0"/>
              <a:t>My</a:t>
            </a:r>
            <a:r>
              <a:rPr lang="en-US" sz="7200" dirty="0" smtClean="0"/>
              <a:t> bike is red.</a:t>
            </a:r>
            <a:endParaRPr lang="en-US" sz="7200" dirty="0"/>
          </a:p>
        </p:txBody>
      </p:sp>
      <p:pic>
        <p:nvPicPr>
          <p:cNvPr id="4" name="~PP1016.WAV">
            <a:hlinkClick r:id="" action="ppaction://media"/>
          </p:cNvPr>
          <p:cNvPicPr>
            <a:picLocks noRot="1" noChangeAspect="1"/>
          </p:cNvPicPr>
          <p:nvPr>
            <a:wavAudioFile r:embed="rId1" name="~PP101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4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31</Words>
  <Application>Microsoft Office PowerPoint</Application>
  <PresentationFormat>On-screen Show (4:3)</PresentationFormat>
  <Paragraphs>10</Paragraphs>
  <Slides>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</vt:lpstr>
      <vt:lpstr>have</vt:lpstr>
      <vt:lpstr>is</vt:lpstr>
      <vt:lpstr>we</vt:lpstr>
      <vt:lpstr>my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Kim Gladden</dc:creator>
  <cp:lastModifiedBy>Kim Gladden</cp:lastModifiedBy>
  <cp:revision>3</cp:revision>
  <dcterms:created xsi:type="dcterms:W3CDTF">2011-02-15T19:07:53Z</dcterms:created>
  <dcterms:modified xsi:type="dcterms:W3CDTF">2011-03-06T05:59:11Z</dcterms:modified>
</cp:coreProperties>
</file>